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463" r:id="rId2"/>
    <p:sldId id="472" r:id="rId3"/>
    <p:sldId id="473" r:id="rId4"/>
    <p:sldId id="474" r:id="rId5"/>
    <p:sldId id="496" r:id="rId6"/>
    <p:sldId id="476" r:id="rId7"/>
    <p:sldId id="477" r:id="rId8"/>
    <p:sldId id="478" r:id="rId9"/>
    <p:sldId id="479" r:id="rId10"/>
    <p:sldId id="480" r:id="rId11"/>
    <p:sldId id="481" r:id="rId12"/>
    <p:sldId id="482" r:id="rId13"/>
    <p:sldId id="483" r:id="rId14"/>
    <p:sldId id="497" r:id="rId15"/>
    <p:sldId id="498" r:id="rId16"/>
    <p:sldId id="499" r:id="rId17"/>
    <p:sldId id="500" r:id="rId18"/>
    <p:sldId id="501" r:id="rId19"/>
    <p:sldId id="502" r:id="rId20"/>
    <p:sldId id="503" r:id="rId21"/>
    <p:sldId id="504" r:id="rId22"/>
    <p:sldId id="505" r:id="rId23"/>
    <p:sldId id="513" r:id="rId24"/>
    <p:sldId id="506" r:id="rId25"/>
    <p:sldId id="507" r:id="rId26"/>
    <p:sldId id="508" r:id="rId27"/>
    <p:sldId id="509" r:id="rId28"/>
    <p:sldId id="510" r:id="rId29"/>
    <p:sldId id="511" r:id="rId30"/>
    <p:sldId id="4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CFA25-4EE9-4043-9274-98DE8E7AB70D}" type="datetimeFigureOut">
              <a:rPr lang="hr-HR" smtClean="0"/>
              <a:t>22.11.2022.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5420F-BF22-4A20-8072-2A9B1EC7197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132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22.11.2022.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b119f335-d987-4470-8de2-249ba3d67982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19" y="754673"/>
            <a:ext cx="552994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3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11</a:t>
            </a:r>
            <a:br>
              <a:rPr lang="en-US" sz="2800" dirty="0"/>
            </a:br>
            <a:br>
              <a:rPr lang="en-US" sz="2800" dirty="0"/>
            </a:br>
            <a:r>
              <a:rPr lang="hr-HR" dirty="0" err="1"/>
              <a:t>Bitten</a:t>
            </a:r>
            <a:r>
              <a:rPr lang="hr-HR" dirty="0"/>
              <a:t> </a:t>
            </a:r>
            <a:r>
              <a:rPr lang="hr-HR" dirty="0" err="1"/>
              <a:t>by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travel</a:t>
            </a:r>
            <a:r>
              <a:rPr lang="hr-HR" dirty="0"/>
              <a:t> </a:t>
            </a:r>
            <a:r>
              <a:rPr lang="hr-HR" dirty="0" err="1"/>
              <a:t>bug</a:t>
            </a:r>
            <a:br>
              <a:rPr lang="en-US" dirty="0"/>
            </a:br>
            <a:r>
              <a:rPr lang="hr-HR" dirty="0"/>
              <a:t>	</a:t>
            </a:r>
            <a:br>
              <a:rPr lang="hr-HR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52" y="1417455"/>
            <a:ext cx="4012963" cy="515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E93260B-5AEA-4FD4-8C33-A9A4CEBF4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2" y="0"/>
            <a:ext cx="1111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4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B276BEE-259D-4182-9478-C827E5623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6" y="201154"/>
            <a:ext cx="6563032" cy="645569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12E4827-F8F2-4FAA-B7BD-C9D4EF0AF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484" y="81303"/>
            <a:ext cx="5186516" cy="679747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34A9628-ACB1-4926-A630-FD4A60C11902}"/>
              </a:ext>
            </a:extLst>
          </p:cNvPr>
          <p:cNvSpPr txBox="1"/>
          <p:nvPr/>
        </p:nvSpPr>
        <p:spPr>
          <a:xfrm>
            <a:off x="9213731" y="1722703"/>
            <a:ext cx="195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Andrew Walsh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4B813CF-7D91-42F1-91CD-AAD5580C432C}"/>
              </a:ext>
            </a:extLst>
          </p:cNvPr>
          <p:cNvSpPr txBox="1"/>
          <p:nvPr/>
        </p:nvSpPr>
        <p:spPr>
          <a:xfrm>
            <a:off x="9012839" y="3034161"/>
            <a:ext cx="2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TV reporter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E818789-6156-4746-BF11-7B840635F69F}"/>
              </a:ext>
            </a:extLst>
          </p:cNvPr>
          <p:cNvSpPr txBox="1"/>
          <p:nvPr/>
        </p:nvSpPr>
        <p:spPr>
          <a:xfrm>
            <a:off x="9012840" y="3577477"/>
            <a:ext cx="279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7030A0"/>
                </a:solidFill>
                <a:latin typeface="+mj-lt"/>
              </a:rPr>
              <a:t>journalist</a:t>
            </a:r>
            <a:r>
              <a:rPr lang="hr-HR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800" dirty="0" err="1">
                <a:solidFill>
                  <a:srgbClr val="7030A0"/>
                </a:solidFill>
                <a:latin typeface="+mj-lt"/>
              </a:rPr>
              <a:t>college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79FE3E4-D0A0-4BBF-84E2-110C26C877DC}"/>
              </a:ext>
            </a:extLst>
          </p:cNvPr>
          <p:cNvSpPr txBox="1"/>
          <p:nvPr/>
        </p:nvSpPr>
        <p:spPr>
          <a:xfrm>
            <a:off x="7439890" y="4482439"/>
            <a:ext cx="4062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BBC for 6 </a:t>
            </a:r>
            <a:r>
              <a:rPr lang="hr-HR" sz="2800" dirty="0" err="1">
                <a:solidFill>
                  <a:srgbClr val="7030A0"/>
                </a:solidFill>
                <a:latin typeface="+mj-lt"/>
              </a:rPr>
              <a:t>years</a:t>
            </a:r>
            <a:r>
              <a:rPr lang="hr-HR" sz="2800" dirty="0">
                <a:solidFill>
                  <a:srgbClr val="7030A0"/>
                </a:solidFill>
                <a:latin typeface="+mj-lt"/>
              </a:rPr>
              <a:t>; </a:t>
            </a:r>
            <a:r>
              <a:rPr lang="hr-HR" sz="2800" dirty="0" err="1">
                <a:solidFill>
                  <a:srgbClr val="7030A0"/>
                </a:solidFill>
                <a:latin typeface="+mj-lt"/>
              </a:rPr>
              <a:t>interviews</a:t>
            </a:r>
            <a:r>
              <a:rPr lang="hr-HR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800" dirty="0" err="1">
                <a:solidFill>
                  <a:srgbClr val="7030A0"/>
                </a:solidFill>
                <a:latin typeface="+mj-lt"/>
              </a:rPr>
              <a:t>politicians</a:t>
            </a:r>
            <a:r>
              <a:rPr lang="hr-HR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800" dirty="0" err="1">
                <a:solidFill>
                  <a:srgbClr val="7030A0"/>
                </a:solidFill>
                <a:latin typeface="+mj-lt"/>
              </a:rPr>
              <a:t>and</a:t>
            </a:r>
            <a:r>
              <a:rPr lang="hr-HR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800" dirty="0" err="1">
                <a:solidFill>
                  <a:srgbClr val="7030A0"/>
                </a:solidFill>
                <a:latin typeface="+mj-lt"/>
              </a:rPr>
              <a:t>activists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E32FCF0-D0C7-4747-8A46-2E73FD00179B}"/>
              </a:ext>
            </a:extLst>
          </p:cNvPr>
          <p:cNvSpPr txBox="1"/>
          <p:nvPr/>
        </p:nvSpPr>
        <p:spPr>
          <a:xfrm>
            <a:off x="8829266" y="5371179"/>
            <a:ext cx="2340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7030A0"/>
                </a:solidFill>
                <a:latin typeface="+mj-lt"/>
              </a:rPr>
              <a:t>Environmental</a:t>
            </a:r>
            <a:r>
              <a:rPr lang="hr-HR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800" dirty="0" err="1">
                <a:solidFill>
                  <a:srgbClr val="7030A0"/>
                </a:solidFill>
                <a:latin typeface="+mj-lt"/>
              </a:rPr>
              <a:t>issues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45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2647F78-B99D-48A1-A39B-96F52AE33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183" y="3781860"/>
            <a:ext cx="3371953" cy="28015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276E9CD-8935-48BB-B79B-9F25A7B8F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09" y="1318358"/>
            <a:ext cx="7154273" cy="378195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3707D38-FE22-4F51-A2F8-D129AB7E8F5C}"/>
              </a:ext>
            </a:extLst>
          </p:cNvPr>
          <p:cNvSpPr txBox="1"/>
          <p:nvPr/>
        </p:nvSpPr>
        <p:spPr>
          <a:xfrm>
            <a:off x="1977387" y="2473810"/>
            <a:ext cx="4315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since he </a:t>
            </a:r>
            <a:r>
              <a:rPr lang="hr-HR" sz="2800" dirty="0" err="1">
                <a:solidFill>
                  <a:srgbClr val="7030A0"/>
                </a:solidFill>
                <a:latin typeface="+mj-lt"/>
              </a:rPr>
              <a:t>was</a:t>
            </a:r>
            <a:r>
              <a:rPr lang="hr-HR" sz="2800" dirty="0">
                <a:solidFill>
                  <a:srgbClr val="7030A0"/>
                </a:solidFill>
                <a:latin typeface="+mj-lt"/>
              </a:rPr>
              <a:t> a </a:t>
            </a:r>
            <a:r>
              <a:rPr lang="hr-HR" sz="2800" dirty="0" err="1">
                <a:solidFill>
                  <a:srgbClr val="7030A0"/>
                </a:solidFill>
                <a:latin typeface="+mj-lt"/>
              </a:rPr>
              <a:t>little</a:t>
            </a:r>
            <a:r>
              <a:rPr lang="hr-HR" sz="2800" dirty="0">
                <a:solidFill>
                  <a:srgbClr val="7030A0"/>
                </a:solidFill>
                <a:latin typeface="+mj-lt"/>
              </a:rPr>
              <a:t> boy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F079846-4A66-4E98-9109-A0A83E455181}"/>
              </a:ext>
            </a:extLst>
          </p:cNvPr>
          <p:cNvSpPr txBox="1"/>
          <p:nvPr/>
        </p:nvSpPr>
        <p:spPr>
          <a:xfrm>
            <a:off x="5543699" y="2997030"/>
            <a:ext cx="231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for </a:t>
            </a:r>
            <a:r>
              <a:rPr lang="hr-HR" sz="2800" dirty="0" err="1">
                <a:solidFill>
                  <a:srgbClr val="7030A0"/>
                </a:solidFill>
                <a:latin typeface="+mj-lt"/>
              </a:rPr>
              <a:t>six</a:t>
            </a:r>
            <a:r>
              <a:rPr lang="hr-HR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800" dirty="0" err="1">
                <a:solidFill>
                  <a:srgbClr val="7030A0"/>
                </a:solidFill>
                <a:latin typeface="+mj-lt"/>
              </a:rPr>
              <a:t>years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3E7FEC0-E53E-46FD-8ADE-4AF6C2F6DA9E}"/>
              </a:ext>
            </a:extLst>
          </p:cNvPr>
          <p:cNvSpPr txBox="1"/>
          <p:nvPr/>
        </p:nvSpPr>
        <p:spPr>
          <a:xfrm>
            <a:off x="6096000" y="3520250"/>
            <a:ext cx="2197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7030A0"/>
                </a:solidFill>
                <a:latin typeface="+mj-lt"/>
              </a:rPr>
              <a:t>so</a:t>
            </a:r>
            <a:r>
              <a:rPr lang="hr-HR" sz="2800" dirty="0">
                <a:solidFill>
                  <a:srgbClr val="7030A0"/>
                </a:solidFill>
                <a:latin typeface="+mj-lt"/>
              </a:rPr>
              <a:t> far.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C9A1962-1949-4026-82E6-91C15F71AA00}"/>
              </a:ext>
            </a:extLst>
          </p:cNvPr>
          <p:cNvSpPr txBox="1"/>
          <p:nvPr/>
        </p:nvSpPr>
        <p:spPr>
          <a:xfrm>
            <a:off x="2693372" y="4115144"/>
            <a:ext cx="866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7030A0"/>
                </a:solidFill>
                <a:latin typeface="+mj-lt"/>
              </a:rPr>
              <a:t>just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451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3FDA5AA7-0020-42B1-8685-B80BD31C7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19137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08BFA62-30F9-4DC7-BF37-1181B92A6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16" y="5589479"/>
            <a:ext cx="9438968" cy="109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51AC181-8FFA-4CDA-9504-4EB07BA7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471" y="147485"/>
            <a:ext cx="8613058" cy="14052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40496E9-8257-42B0-B8DE-B7B4D9A2F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46" y="1709192"/>
            <a:ext cx="9554908" cy="500132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A2BCD7FB-C0E3-4ACF-9C9C-00230E88A2CC}"/>
              </a:ext>
            </a:extLst>
          </p:cNvPr>
          <p:cNvSpPr txBox="1"/>
          <p:nvPr/>
        </p:nvSpPr>
        <p:spPr>
          <a:xfrm>
            <a:off x="1789471" y="147485"/>
            <a:ext cx="679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err="1">
                <a:solidFill>
                  <a:schemeClr val="bg1"/>
                </a:solidFill>
              </a:rPr>
              <a:t>workbook</a:t>
            </a:r>
            <a:r>
              <a:rPr lang="hr-HR" sz="3200" dirty="0">
                <a:solidFill>
                  <a:schemeClr val="bg1"/>
                </a:solidFill>
              </a:rPr>
              <a:t> p. 45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D6A39EE-3BCB-4A18-B1ED-000B9DDEBE2D}"/>
              </a:ext>
            </a:extLst>
          </p:cNvPr>
          <p:cNvSpPr txBox="1"/>
          <p:nvPr/>
        </p:nvSpPr>
        <p:spPr>
          <a:xfrm>
            <a:off x="1596965" y="6000269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2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87636FF-DF41-4EDD-ACAE-6822D705AB29}"/>
              </a:ext>
            </a:extLst>
          </p:cNvPr>
          <p:cNvSpPr txBox="1"/>
          <p:nvPr/>
        </p:nvSpPr>
        <p:spPr>
          <a:xfrm>
            <a:off x="1596965" y="4313478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3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E763D93-7650-49D7-A7BB-611D3B092A89}"/>
              </a:ext>
            </a:extLst>
          </p:cNvPr>
          <p:cNvSpPr txBox="1"/>
          <p:nvPr/>
        </p:nvSpPr>
        <p:spPr>
          <a:xfrm>
            <a:off x="1563105" y="2545984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4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E6DBE1F-7A1D-427D-BD8E-D3DD9B71387C}"/>
              </a:ext>
            </a:extLst>
          </p:cNvPr>
          <p:cNvSpPr txBox="1"/>
          <p:nvPr/>
        </p:nvSpPr>
        <p:spPr>
          <a:xfrm>
            <a:off x="1563105" y="5411880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5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E0B52838-CD57-4974-B79A-ADC9D108D49A}"/>
              </a:ext>
            </a:extLst>
          </p:cNvPr>
          <p:cNvSpPr txBox="1"/>
          <p:nvPr/>
        </p:nvSpPr>
        <p:spPr>
          <a:xfrm>
            <a:off x="1563104" y="3149907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6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B3982345-9EC2-442E-8C4B-2F78B59426A8}"/>
              </a:ext>
            </a:extLst>
          </p:cNvPr>
          <p:cNvSpPr txBox="1"/>
          <p:nvPr/>
        </p:nvSpPr>
        <p:spPr>
          <a:xfrm>
            <a:off x="1563104" y="4828416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7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50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93D9E0F-BF8C-4A11-B0A2-A5E3DA4B0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35" y="0"/>
            <a:ext cx="7964129" cy="539056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FACA342-A0C6-45B4-88C9-975E93E2B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25" y="5450496"/>
            <a:ext cx="6636774" cy="1407504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BB032D8-316D-4C10-A4BF-D90157AF3CAA}"/>
              </a:ext>
            </a:extLst>
          </p:cNvPr>
          <p:cNvSpPr txBox="1"/>
          <p:nvPr/>
        </p:nvSpPr>
        <p:spPr>
          <a:xfrm>
            <a:off x="3710246" y="2381259"/>
            <a:ext cx="330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  <a:latin typeface="+mj-lt"/>
              </a:rPr>
              <a:t>John Smith</a:t>
            </a:r>
            <a:endParaRPr lang="en-GB" sz="20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08C2D1A-9DBA-4379-9CB7-F9F0EDCA06AF}"/>
              </a:ext>
            </a:extLst>
          </p:cNvPr>
          <p:cNvSpPr txBox="1"/>
          <p:nvPr/>
        </p:nvSpPr>
        <p:spPr>
          <a:xfrm>
            <a:off x="3710246" y="3014601"/>
            <a:ext cx="330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  <a:latin typeface="+mj-lt"/>
              </a:rPr>
              <a:t>New York</a:t>
            </a:r>
            <a:endParaRPr lang="en-GB" sz="20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B5A3AC9-95F2-4C74-AEBC-5FDA7AFEA6EF}"/>
              </a:ext>
            </a:extLst>
          </p:cNvPr>
          <p:cNvSpPr txBox="1"/>
          <p:nvPr/>
        </p:nvSpPr>
        <p:spPr>
          <a:xfrm>
            <a:off x="3638809" y="3647943"/>
            <a:ext cx="330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  <a:latin typeface="+mj-lt"/>
              </a:rPr>
              <a:t>Paris</a:t>
            </a:r>
            <a:endParaRPr lang="en-GB" sz="20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AA72517-DB96-42AE-8F4D-C63646A23B8B}"/>
              </a:ext>
            </a:extLst>
          </p:cNvPr>
          <p:cNvSpPr txBox="1"/>
          <p:nvPr/>
        </p:nvSpPr>
        <p:spPr>
          <a:xfrm>
            <a:off x="3638808" y="4319200"/>
            <a:ext cx="330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  <a:latin typeface="+mj-lt"/>
              </a:rPr>
              <a:t>20A</a:t>
            </a:r>
            <a:endParaRPr lang="en-GB" sz="20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B76AFF6-6975-43E0-8921-39AA38B70730}"/>
              </a:ext>
            </a:extLst>
          </p:cNvPr>
          <p:cNvSpPr txBox="1"/>
          <p:nvPr/>
        </p:nvSpPr>
        <p:spPr>
          <a:xfrm>
            <a:off x="3659358" y="4930621"/>
            <a:ext cx="330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  <a:latin typeface="+mj-lt"/>
              </a:rPr>
              <a:t>C22</a:t>
            </a:r>
            <a:endParaRPr lang="en-GB" sz="20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9DCD188-0D95-4F76-8FE5-F7AB787DDB67}"/>
              </a:ext>
            </a:extLst>
          </p:cNvPr>
          <p:cNvSpPr txBox="1"/>
          <p:nvPr/>
        </p:nvSpPr>
        <p:spPr>
          <a:xfrm>
            <a:off x="3177044" y="6429312"/>
            <a:ext cx="92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7030A0"/>
                </a:solidFill>
                <a:latin typeface="+mj-lt"/>
              </a:rPr>
              <a:t>7.5</a:t>
            </a:r>
            <a:endParaRPr lang="en-GB" sz="20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63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7D0CF8E-AC73-42CE-AB40-5455DB06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1" y="-19050"/>
            <a:ext cx="10303596" cy="585777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F94AE4E-7653-478B-A311-E1E80484E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75" y="4141495"/>
            <a:ext cx="3561429" cy="88880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B8EB93BE-9465-4BB0-835C-A53D618F2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232" y="4675239"/>
            <a:ext cx="2794794" cy="1182533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5874319-DD4D-4791-B602-F4DAAF6A5DF9}"/>
              </a:ext>
            </a:extLst>
          </p:cNvPr>
          <p:cNvSpPr txBox="1"/>
          <p:nvPr/>
        </p:nvSpPr>
        <p:spPr>
          <a:xfrm>
            <a:off x="7174776" y="686858"/>
            <a:ext cx="302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R  E   P   O   R    T   E   R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60851F2-8FEB-4383-BF06-EFBB387CD788}"/>
              </a:ext>
            </a:extLst>
          </p:cNvPr>
          <p:cNvSpPr txBox="1"/>
          <p:nvPr/>
        </p:nvSpPr>
        <p:spPr>
          <a:xfrm>
            <a:off x="7841526" y="1148523"/>
            <a:ext cx="4166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H  O  T   O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G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R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A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P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H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E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R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2F77726-3056-434B-8A93-E9D78EDB8AFD}"/>
              </a:ext>
            </a:extLst>
          </p:cNvPr>
          <p:cNvSpPr txBox="1"/>
          <p:nvPr/>
        </p:nvSpPr>
        <p:spPr>
          <a:xfrm>
            <a:off x="4047505" y="1174275"/>
            <a:ext cx="4166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C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H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E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CK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-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I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N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A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G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E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N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T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3A12E2B5-271A-4D8F-8857-6B975F26289C}"/>
              </a:ext>
            </a:extLst>
          </p:cNvPr>
          <p:cNvSpPr txBox="1"/>
          <p:nvPr/>
        </p:nvSpPr>
        <p:spPr>
          <a:xfrm>
            <a:off x="6758127" y="1536173"/>
            <a:ext cx="2903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B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L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O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G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G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E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R  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8BB0487-BDEA-4CCA-A129-B8D1C2AEDCCE}"/>
              </a:ext>
            </a:extLst>
          </p:cNvPr>
          <p:cNvSpPr txBox="1"/>
          <p:nvPr/>
        </p:nvSpPr>
        <p:spPr>
          <a:xfrm>
            <a:off x="4879845" y="1947546"/>
            <a:ext cx="2903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T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E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A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C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H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E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R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646FE5CA-DCEF-4138-B3F5-FA790F3D6B4C}"/>
              </a:ext>
            </a:extLst>
          </p:cNvPr>
          <p:cNvSpPr txBox="1"/>
          <p:nvPr/>
        </p:nvSpPr>
        <p:spPr>
          <a:xfrm>
            <a:off x="3419420" y="3382832"/>
            <a:ext cx="6515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F   L        G         T    A   T   </a:t>
            </a:r>
            <a:r>
              <a:rPr lang="hr-HR" sz="2400" dirty="0" err="1">
                <a:solidFill>
                  <a:srgbClr val="7030A0"/>
                </a:solidFill>
                <a:latin typeface="+mj-lt"/>
              </a:rPr>
              <a:t>T</a:t>
            </a:r>
            <a:r>
              <a:rPr lang="hr-HR" sz="2400" dirty="0">
                <a:solidFill>
                  <a:srgbClr val="7030A0"/>
                </a:solidFill>
                <a:latin typeface="+mj-lt"/>
              </a:rPr>
              <a:t>         N   D       N   T      	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C5BAACEF-3438-45A3-9879-9824246760EE}"/>
              </a:ext>
            </a:extLst>
          </p:cNvPr>
          <p:cNvSpPr txBox="1"/>
          <p:nvPr/>
        </p:nvSpPr>
        <p:spPr>
          <a:xfrm>
            <a:off x="5654621" y="3770482"/>
            <a:ext cx="2903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R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T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I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S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T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  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49FBDF5D-8656-4431-B833-ED2A2DCD1426}"/>
              </a:ext>
            </a:extLst>
          </p:cNvPr>
          <p:cNvSpPr txBox="1"/>
          <p:nvPr/>
        </p:nvSpPr>
        <p:spPr>
          <a:xfrm>
            <a:off x="5216319" y="4527835"/>
            <a:ext cx="302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S         N   G   E   R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51F245D4-0986-46C5-A019-441470209A34}"/>
              </a:ext>
            </a:extLst>
          </p:cNvPr>
          <p:cNvSpPr txBox="1"/>
          <p:nvPr/>
        </p:nvSpPr>
        <p:spPr>
          <a:xfrm>
            <a:off x="8661418" y="1905504"/>
            <a:ext cx="2903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P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O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L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I </a:t>
            </a:r>
          </a:p>
          <a:p>
            <a:endParaRPr lang="hr-HR" sz="2400" dirty="0">
              <a:solidFill>
                <a:srgbClr val="7030A0"/>
              </a:solidFill>
              <a:latin typeface="+mj-lt"/>
            </a:endParaRP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I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C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I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A</a:t>
            </a:r>
          </a:p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N 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5B10DAD9-E17A-45D7-A65E-D7C1BDD104C6}"/>
              </a:ext>
            </a:extLst>
          </p:cNvPr>
          <p:cNvSpPr txBox="1"/>
          <p:nvPr/>
        </p:nvSpPr>
        <p:spPr>
          <a:xfrm>
            <a:off x="363853" y="5185658"/>
            <a:ext cx="4128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7030A0"/>
                </a:solidFill>
                <a:latin typeface="+mj-lt"/>
              </a:rPr>
              <a:t>B   U  S     I   N   E    S    </a:t>
            </a:r>
            <a:r>
              <a:rPr lang="hr-HR" sz="2400" dirty="0" err="1">
                <a:solidFill>
                  <a:srgbClr val="7030A0"/>
                </a:solidFill>
                <a:latin typeface="+mj-lt"/>
              </a:rPr>
              <a:t>S</a:t>
            </a:r>
            <a:r>
              <a:rPr lang="hr-HR" sz="2400" dirty="0">
                <a:solidFill>
                  <a:srgbClr val="7030A0"/>
                </a:solidFill>
                <a:latin typeface="+mj-lt"/>
              </a:rPr>
              <a:t>   M  A  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58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80882CA-C1B3-46A0-B8B9-53DB9C275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01" y="0"/>
            <a:ext cx="11619597" cy="68580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748C4202-9D48-49B4-BEC7-EB0DAD24B84B}"/>
              </a:ext>
            </a:extLst>
          </p:cNvPr>
          <p:cNvSpPr txBox="1"/>
          <p:nvPr/>
        </p:nvSpPr>
        <p:spPr>
          <a:xfrm>
            <a:off x="7073694" y="3245791"/>
            <a:ext cx="302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  <a:latin typeface="+mj-lt"/>
              </a:rPr>
              <a:t>environmental</a:t>
            </a:r>
            <a:r>
              <a:rPr lang="hr-HR" sz="240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dirty="0" err="1">
                <a:solidFill>
                  <a:srgbClr val="7030A0"/>
                </a:solidFill>
                <a:latin typeface="+mj-lt"/>
              </a:rPr>
              <a:t>issues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DC71DAC-F253-4663-8C23-4668E7C001AF}"/>
              </a:ext>
            </a:extLst>
          </p:cNvPr>
          <p:cNvSpPr txBox="1"/>
          <p:nvPr/>
        </p:nvSpPr>
        <p:spPr>
          <a:xfrm>
            <a:off x="6553199" y="3690609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  <a:latin typeface="+mj-lt"/>
              </a:rPr>
              <a:t>give</a:t>
            </a:r>
            <a:r>
              <a:rPr lang="hr-HR" sz="240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dirty="0" err="1">
                <a:solidFill>
                  <a:srgbClr val="7030A0"/>
                </a:solidFill>
                <a:latin typeface="+mj-lt"/>
              </a:rPr>
              <a:t>up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BC12FE4-2485-4454-830C-9A4B675697FC}"/>
              </a:ext>
            </a:extLst>
          </p:cNvPr>
          <p:cNvSpPr txBox="1"/>
          <p:nvPr/>
        </p:nvSpPr>
        <p:spPr>
          <a:xfrm>
            <a:off x="3296207" y="4109709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  <a:latin typeface="+mj-lt"/>
              </a:rPr>
              <a:t>exhausting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A0205E3-BFFE-4BA1-B8F9-05F9371FBC8B}"/>
              </a:ext>
            </a:extLst>
          </p:cNvPr>
          <p:cNvSpPr txBox="1"/>
          <p:nvPr/>
        </p:nvSpPr>
        <p:spPr>
          <a:xfrm>
            <a:off x="3200399" y="5395584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  <a:latin typeface="+mj-lt"/>
              </a:rPr>
              <a:t>exotic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9B62040-4B40-4C47-8A5A-89E09FAA1875}"/>
              </a:ext>
            </a:extLst>
          </p:cNvPr>
          <p:cNvSpPr txBox="1"/>
          <p:nvPr/>
        </p:nvSpPr>
        <p:spPr>
          <a:xfrm>
            <a:off x="3105149" y="5828674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  <a:latin typeface="+mj-lt"/>
              </a:rPr>
              <a:t>raise</a:t>
            </a:r>
            <a:r>
              <a:rPr lang="hr-HR" sz="240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dirty="0" err="1">
                <a:solidFill>
                  <a:srgbClr val="7030A0"/>
                </a:solidFill>
                <a:latin typeface="+mj-lt"/>
              </a:rPr>
              <a:t>awareness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7D50EDA-EFD2-4908-93B4-04E2CAEE7958}"/>
              </a:ext>
            </a:extLst>
          </p:cNvPr>
          <p:cNvSpPr txBox="1"/>
          <p:nvPr/>
        </p:nvSpPr>
        <p:spPr>
          <a:xfrm>
            <a:off x="3943349" y="6259500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solidFill>
                  <a:srgbClr val="7030A0"/>
                </a:solidFill>
                <a:latin typeface="+mj-lt"/>
              </a:rPr>
              <a:t>faraway</a:t>
            </a:r>
            <a:endParaRPr lang="en-GB" sz="24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97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124B007-7B66-472E-9A26-AE2EB3475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13" y="0"/>
            <a:ext cx="9694024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87B5415-7CE9-492A-97B1-CED47BC4CB07}"/>
              </a:ext>
            </a:extLst>
          </p:cNvPr>
          <p:cNvSpPr txBox="1"/>
          <p:nvPr/>
        </p:nvSpPr>
        <p:spPr>
          <a:xfrm>
            <a:off x="2911196" y="2752724"/>
            <a:ext cx="2946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  <a:latin typeface="+mj-lt"/>
              </a:rPr>
              <a:t>I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was</a:t>
            </a:r>
            <a:r>
              <a:rPr lang="hr-HR" sz="2400" i="1" dirty="0">
                <a:solidFill>
                  <a:srgbClr val="7030A0"/>
                </a:solidFill>
                <a:latin typeface="+mj-lt"/>
              </a:rPr>
              <a:t> a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baby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C6573F3-D7F1-4860-A462-59F316F4800E}"/>
              </a:ext>
            </a:extLst>
          </p:cNvPr>
          <p:cNvSpPr txBox="1"/>
          <p:nvPr/>
        </p:nvSpPr>
        <p:spPr>
          <a:xfrm>
            <a:off x="7324219" y="2814278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six</a:t>
            </a:r>
            <a:r>
              <a:rPr lang="hr-HR" sz="24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years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BFC1DA8-EBFD-4D9E-984E-ED685CF193B7}"/>
              </a:ext>
            </a:extLst>
          </p:cNvPr>
          <p:cNvSpPr txBox="1"/>
          <p:nvPr/>
        </p:nvSpPr>
        <p:spPr>
          <a:xfrm>
            <a:off x="2911196" y="3351224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  <a:latin typeface="+mj-lt"/>
              </a:rPr>
              <a:t>2010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420985A-3EAD-488F-9BE7-44FFC748F5EA}"/>
              </a:ext>
            </a:extLst>
          </p:cNvPr>
          <p:cNvSpPr txBox="1"/>
          <p:nvPr/>
        </p:nvSpPr>
        <p:spPr>
          <a:xfrm>
            <a:off x="7305674" y="3351224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  <a:latin typeface="+mj-lt"/>
              </a:rPr>
              <a:t>a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long</a:t>
            </a:r>
            <a:r>
              <a:rPr lang="hr-HR" sz="24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tine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CC107EA-B1B6-4580-9093-63BEACCF7E26}"/>
              </a:ext>
            </a:extLst>
          </p:cNvPr>
          <p:cNvSpPr txBox="1"/>
          <p:nvPr/>
        </p:nvSpPr>
        <p:spPr>
          <a:xfrm>
            <a:off x="2911196" y="3888169"/>
            <a:ext cx="301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  <a:latin typeface="+mj-lt"/>
              </a:rPr>
              <a:t>he had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the</a:t>
            </a:r>
            <a:r>
              <a:rPr lang="hr-HR" sz="24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accident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2885658-97A2-440F-BDAF-3E66A4CA6EB6}"/>
              </a:ext>
            </a:extLst>
          </p:cNvPr>
          <p:cNvSpPr txBox="1"/>
          <p:nvPr/>
        </p:nvSpPr>
        <p:spPr>
          <a:xfrm>
            <a:off x="7305673" y="3888168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  <a:latin typeface="+mj-lt"/>
              </a:rPr>
              <a:t>a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week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DBEC5D7-FE31-4EAB-A8CC-42343DBE71C6}"/>
              </a:ext>
            </a:extLst>
          </p:cNvPr>
          <p:cNvSpPr txBox="1"/>
          <p:nvPr/>
        </p:nvSpPr>
        <p:spPr>
          <a:xfrm>
            <a:off x="2911196" y="4425114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January</a:t>
            </a:r>
            <a:r>
              <a:rPr lang="hr-HR" sz="24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C2C4346-6A82-4A17-B74D-110BC59C84A6}"/>
              </a:ext>
            </a:extLst>
          </p:cNvPr>
          <p:cNvSpPr txBox="1"/>
          <p:nvPr/>
        </p:nvSpPr>
        <p:spPr>
          <a:xfrm>
            <a:off x="7305672" y="4425114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four</a:t>
            </a:r>
            <a:r>
              <a:rPr lang="hr-HR" sz="24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days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84ECA174-DDE6-4132-A158-6FF6E006B21B}"/>
              </a:ext>
            </a:extLst>
          </p:cNvPr>
          <p:cNvSpPr txBox="1"/>
          <p:nvPr/>
        </p:nvSpPr>
        <p:spPr>
          <a:xfrm>
            <a:off x="2933030" y="4962059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three</a:t>
            </a:r>
            <a:r>
              <a:rPr lang="hr-HR" sz="24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o’clock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676F49A-1CA4-4A61-9830-FBA5504BB39E}"/>
              </a:ext>
            </a:extLst>
          </p:cNvPr>
          <p:cNvSpPr txBox="1"/>
          <p:nvPr/>
        </p:nvSpPr>
        <p:spPr>
          <a:xfrm>
            <a:off x="7305671" y="4973098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7030A0"/>
                </a:solidFill>
                <a:latin typeface="+mj-lt"/>
              </a:rPr>
              <a:t>a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month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28D6363B-79C5-487F-B8EE-15AB2993486F}"/>
              </a:ext>
            </a:extLst>
          </p:cNvPr>
          <p:cNvSpPr txBox="1"/>
          <p:nvPr/>
        </p:nvSpPr>
        <p:spPr>
          <a:xfrm>
            <a:off x="2911196" y="5567003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Friday</a:t>
            </a:r>
            <a:r>
              <a:rPr lang="hr-HR" sz="24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3A96D190-98B8-427A-B8AA-73EB83D52705}"/>
              </a:ext>
            </a:extLst>
          </p:cNvPr>
          <p:cNvSpPr txBox="1"/>
          <p:nvPr/>
        </p:nvSpPr>
        <p:spPr>
          <a:xfrm>
            <a:off x="7324219" y="5530385"/>
            <a:ext cx="229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an</a:t>
            </a:r>
            <a:r>
              <a:rPr lang="hr-HR" sz="24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i="1" dirty="0" err="1">
                <a:solidFill>
                  <a:srgbClr val="7030A0"/>
                </a:solidFill>
                <a:latin typeface="+mj-lt"/>
              </a:rPr>
              <a:t>hour</a:t>
            </a:r>
            <a:endParaRPr lang="en-GB" sz="24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17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2A4A739-4CA3-46D7-8301-88C1EE7A8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9" y="756864"/>
            <a:ext cx="12012701" cy="534427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4E82B98-2D80-40E8-A523-2E38FE9690C6}"/>
              </a:ext>
            </a:extLst>
          </p:cNvPr>
          <p:cNvSpPr txBox="1"/>
          <p:nvPr/>
        </p:nvSpPr>
        <p:spPr>
          <a:xfrm>
            <a:off x="1640807" y="2550694"/>
            <a:ext cx="22549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has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had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1C6861D-A5A4-462F-A45E-9473B22A6122}"/>
              </a:ext>
            </a:extLst>
          </p:cNvPr>
          <p:cNvSpPr txBox="1"/>
          <p:nvPr/>
        </p:nvSpPr>
        <p:spPr>
          <a:xfrm>
            <a:off x="1574132" y="3140589"/>
            <a:ext cx="22549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has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been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E7A267DD-F6C1-4DB6-8E83-F89D19DAC528}"/>
              </a:ext>
            </a:extLst>
          </p:cNvPr>
          <p:cNvSpPr txBox="1"/>
          <p:nvPr/>
        </p:nvSpPr>
        <p:spPr>
          <a:xfrm>
            <a:off x="1416819" y="3737348"/>
            <a:ext cx="21645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has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not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driven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FB815EE-6EA4-491F-8193-B8CC3DA4370B}"/>
              </a:ext>
            </a:extLst>
          </p:cNvPr>
          <p:cNvSpPr txBox="1"/>
          <p:nvPr/>
        </p:nvSpPr>
        <p:spPr>
          <a:xfrm>
            <a:off x="1878932" y="4314521"/>
            <a:ext cx="22549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has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been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A079DBB-C9BC-4A2C-A6ED-D842D9A9553A}"/>
              </a:ext>
            </a:extLst>
          </p:cNvPr>
          <p:cNvSpPr txBox="1"/>
          <p:nvPr/>
        </p:nvSpPr>
        <p:spPr>
          <a:xfrm>
            <a:off x="2221832" y="4915369"/>
            <a:ext cx="22549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have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DFC8B29-2E19-4D1C-B033-FE5C0432A4A9}"/>
              </a:ext>
            </a:extLst>
          </p:cNvPr>
          <p:cNvSpPr txBox="1"/>
          <p:nvPr/>
        </p:nvSpPr>
        <p:spPr>
          <a:xfrm>
            <a:off x="5041232" y="4915369"/>
            <a:ext cx="22549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known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D5FA752-6B1D-4F3F-A6FB-E64375C8F31C}"/>
              </a:ext>
            </a:extLst>
          </p:cNvPr>
          <p:cNvSpPr txBox="1"/>
          <p:nvPr/>
        </p:nvSpPr>
        <p:spPr>
          <a:xfrm>
            <a:off x="742950" y="5491513"/>
            <a:ext cx="33909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  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not</a:t>
            </a:r>
            <a:r>
              <a:rPr lang="hr-HR" sz="26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600" i="1" dirty="0" err="1">
                <a:solidFill>
                  <a:srgbClr val="7030A0"/>
                </a:solidFill>
                <a:latin typeface="+mj-lt"/>
              </a:rPr>
              <a:t>talked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52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9F1F1E7-12C7-44C0-BEDA-EFF7889FA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539"/>
            <a:ext cx="12192000" cy="63084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5F479BA-A7F1-45D9-8735-5EE3E7416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1" y="4388152"/>
            <a:ext cx="8023434" cy="141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99B9ED3-BFD7-41E5-A813-82ABDE3B7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449"/>
            <a:ext cx="12192000" cy="533110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485745E-DF80-420E-857C-03F58ADB3BAE}"/>
              </a:ext>
            </a:extLst>
          </p:cNvPr>
          <p:cNvSpPr txBox="1"/>
          <p:nvPr/>
        </p:nvSpPr>
        <p:spPr>
          <a:xfrm>
            <a:off x="4597066" y="2739189"/>
            <a:ext cx="170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  <a:latin typeface="+mj-lt"/>
              </a:rPr>
              <a:t>since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1E0CBF0-3F0E-492E-B9A8-6FB8797123B9}"/>
              </a:ext>
            </a:extLst>
          </p:cNvPr>
          <p:cNvSpPr txBox="1"/>
          <p:nvPr/>
        </p:nvSpPr>
        <p:spPr>
          <a:xfrm>
            <a:off x="3568366" y="3281459"/>
            <a:ext cx="170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  <a:latin typeface="+mj-lt"/>
              </a:rPr>
              <a:t>for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6DE8F8A-0358-46EB-9044-33B484013FA9}"/>
              </a:ext>
            </a:extLst>
          </p:cNvPr>
          <p:cNvSpPr txBox="1"/>
          <p:nvPr/>
        </p:nvSpPr>
        <p:spPr>
          <a:xfrm>
            <a:off x="6521116" y="3842779"/>
            <a:ext cx="170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  <a:latin typeface="+mj-lt"/>
              </a:rPr>
              <a:t>since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18B4FE2-7379-4338-8A47-7E2C82E09D38}"/>
              </a:ext>
            </a:extLst>
          </p:cNvPr>
          <p:cNvSpPr txBox="1"/>
          <p:nvPr/>
        </p:nvSpPr>
        <p:spPr>
          <a:xfrm>
            <a:off x="4422608" y="4397820"/>
            <a:ext cx="170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  <a:latin typeface="+mj-lt"/>
              </a:rPr>
              <a:t>for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0BDC0D2-187B-44EE-A5F9-FA3D579706B1}"/>
              </a:ext>
            </a:extLst>
          </p:cNvPr>
          <p:cNvSpPr txBox="1"/>
          <p:nvPr/>
        </p:nvSpPr>
        <p:spPr>
          <a:xfrm>
            <a:off x="3568366" y="4976539"/>
            <a:ext cx="170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  <a:latin typeface="+mj-lt"/>
              </a:rPr>
              <a:t>since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87F5026-B4C5-43C8-8B63-202147871A18}"/>
              </a:ext>
            </a:extLst>
          </p:cNvPr>
          <p:cNvSpPr txBox="1"/>
          <p:nvPr/>
        </p:nvSpPr>
        <p:spPr>
          <a:xfrm>
            <a:off x="3742824" y="5528334"/>
            <a:ext cx="170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  <a:latin typeface="+mj-lt"/>
              </a:rPr>
              <a:t>for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69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158268E-9A9E-4722-9614-FCF8DF04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502"/>
            <a:ext cx="12192000" cy="6078996"/>
          </a:xfrm>
          <a:prstGeom prst="rect">
            <a:avLst/>
          </a:prstGeom>
        </p:spPr>
      </p:pic>
      <p:sp>
        <p:nvSpPr>
          <p:cNvPr id="4" name="Elipsa 3">
            <a:extLst>
              <a:ext uri="{FF2B5EF4-FFF2-40B4-BE49-F238E27FC236}">
                <a16:creationId xmlns:a16="http://schemas.microsoft.com/office/drawing/2014/main" id="{EE06C938-1F38-48FA-A0E8-C61D52B520C9}"/>
              </a:ext>
            </a:extLst>
          </p:cNvPr>
          <p:cNvSpPr/>
          <p:nvPr/>
        </p:nvSpPr>
        <p:spPr>
          <a:xfrm>
            <a:off x="900330" y="1648648"/>
            <a:ext cx="1475224" cy="377328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9B666786-68B3-458A-B3A0-4834F8F46D02}"/>
              </a:ext>
            </a:extLst>
          </p:cNvPr>
          <p:cNvSpPr/>
          <p:nvPr/>
        </p:nvSpPr>
        <p:spPr>
          <a:xfrm>
            <a:off x="1247775" y="2686873"/>
            <a:ext cx="1009650" cy="377328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E4208423-4C2E-46DA-B721-38F2651C1072}"/>
              </a:ext>
            </a:extLst>
          </p:cNvPr>
          <p:cNvSpPr/>
          <p:nvPr/>
        </p:nvSpPr>
        <p:spPr>
          <a:xfrm>
            <a:off x="981074" y="3681245"/>
            <a:ext cx="1571625" cy="377328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FA036FAC-1077-4900-8504-5646A0826ADC}"/>
              </a:ext>
            </a:extLst>
          </p:cNvPr>
          <p:cNvSpPr/>
          <p:nvPr/>
        </p:nvSpPr>
        <p:spPr>
          <a:xfrm>
            <a:off x="1962149" y="4214645"/>
            <a:ext cx="2943226" cy="377328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1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B1EABF6-7F4E-4F4E-9A30-8F58BEBFA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4577"/>
            <a:ext cx="12192000" cy="4348846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C0F5AC80-6E20-49C6-801A-8FA4A6E6BEC1}"/>
              </a:ext>
            </a:extLst>
          </p:cNvPr>
          <p:cNvSpPr txBox="1"/>
          <p:nvPr/>
        </p:nvSpPr>
        <p:spPr>
          <a:xfrm>
            <a:off x="5903494" y="3519844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7030A0"/>
                </a:solidFill>
              </a:rPr>
              <a:t>Ø</a:t>
            </a:r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A4175DB-1C97-43E7-968E-6957943EB03C}"/>
              </a:ext>
            </a:extLst>
          </p:cNvPr>
          <p:cNvSpPr txBox="1"/>
          <p:nvPr/>
        </p:nvSpPr>
        <p:spPr>
          <a:xfrm>
            <a:off x="2931694" y="4043064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7030A0"/>
                </a:solidFill>
              </a:rPr>
              <a:t>Ø</a:t>
            </a:r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A8969DD-197D-4149-9945-D3D29F53A9D1}"/>
              </a:ext>
            </a:extLst>
          </p:cNvPr>
          <p:cNvSpPr txBox="1"/>
          <p:nvPr/>
        </p:nvSpPr>
        <p:spPr>
          <a:xfrm>
            <a:off x="500813" y="4514957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7030A0"/>
                </a:solidFill>
              </a:rPr>
              <a:t>Ø</a:t>
            </a:r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C01C23B-8204-4967-9618-729819E4D1FF}"/>
              </a:ext>
            </a:extLst>
          </p:cNvPr>
          <p:cNvSpPr txBox="1"/>
          <p:nvPr/>
        </p:nvSpPr>
        <p:spPr>
          <a:xfrm>
            <a:off x="5928050" y="4514957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7030A0"/>
                </a:solidFill>
              </a:rPr>
              <a:t>Ø</a:t>
            </a:r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294F4F6-78FD-4941-9265-C2F534E64D3E}"/>
              </a:ext>
            </a:extLst>
          </p:cNvPr>
          <p:cNvSpPr txBox="1"/>
          <p:nvPr/>
        </p:nvSpPr>
        <p:spPr>
          <a:xfrm>
            <a:off x="2931694" y="3493718"/>
            <a:ext cx="92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the</a:t>
            </a:r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6750B3A-F110-4306-885F-97834323E070}"/>
              </a:ext>
            </a:extLst>
          </p:cNvPr>
          <p:cNvSpPr txBox="1"/>
          <p:nvPr/>
        </p:nvSpPr>
        <p:spPr>
          <a:xfrm>
            <a:off x="8797340" y="3519844"/>
            <a:ext cx="92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the</a:t>
            </a:r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E33CD21-7CC8-4FB0-A390-B34DE41EBB47}"/>
              </a:ext>
            </a:extLst>
          </p:cNvPr>
          <p:cNvSpPr txBox="1"/>
          <p:nvPr/>
        </p:nvSpPr>
        <p:spPr>
          <a:xfrm>
            <a:off x="422859" y="4016938"/>
            <a:ext cx="92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the</a:t>
            </a:r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36F46638-8655-44E2-ACFE-7CC4CB35B366}"/>
              </a:ext>
            </a:extLst>
          </p:cNvPr>
          <p:cNvSpPr txBox="1"/>
          <p:nvPr/>
        </p:nvSpPr>
        <p:spPr>
          <a:xfrm>
            <a:off x="5785433" y="4043064"/>
            <a:ext cx="92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the</a:t>
            </a:r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B5B8506D-E45E-4D48-A708-CA96241BB7BF}"/>
              </a:ext>
            </a:extLst>
          </p:cNvPr>
          <p:cNvSpPr txBox="1"/>
          <p:nvPr/>
        </p:nvSpPr>
        <p:spPr>
          <a:xfrm>
            <a:off x="8833433" y="4038413"/>
            <a:ext cx="92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the</a:t>
            </a:r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63271ADB-97A0-4F8C-B2D3-D235F52500D7}"/>
              </a:ext>
            </a:extLst>
          </p:cNvPr>
          <p:cNvSpPr txBox="1"/>
          <p:nvPr/>
        </p:nvSpPr>
        <p:spPr>
          <a:xfrm>
            <a:off x="8789565" y="4540158"/>
            <a:ext cx="925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1EE4FBA5-98D8-4575-8D10-03E2F5F968BF}"/>
              </a:ext>
            </a:extLst>
          </p:cNvPr>
          <p:cNvSpPr txBox="1"/>
          <p:nvPr/>
        </p:nvSpPr>
        <p:spPr>
          <a:xfrm>
            <a:off x="8911387" y="4540158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7030A0"/>
                </a:solidFill>
              </a:rPr>
              <a:t>Ø</a:t>
            </a:r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AA05C708-032A-426B-9E79-487799CD8A8B}"/>
              </a:ext>
            </a:extLst>
          </p:cNvPr>
          <p:cNvSpPr txBox="1"/>
          <p:nvPr/>
        </p:nvSpPr>
        <p:spPr>
          <a:xfrm>
            <a:off x="2833814" y="4540158"/>
            <a:ext cx="92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</a:rPr>
              <a:t>the</a:t>
            </a:r>
            <a:r>
              <a:rPr lang="en-GB" sz="2000" i="1" u="sng" dirty="0">
                <a:solidFill>
                  <a:srgbClr val="7030A0"/>
                </a:solidFill>
              </a:rPr>
              <a:t> </a:t>
            </a:r>
            <a:endParaRPr lang="en-GB" sz="32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05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3D6EA5B-3D43-45AA-869D-0F6F550FB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326"/>
            <a:ext cx="12192000" cy="4923348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2C750DA-E6FB-4939-AF2B-A2E1FEED149D}"/>
              </a:ext>
            </a:extLst>
          </p:cNvPr>
          <p:cNvSpPr txBox="1"/>
          <p:nvPr/>
        </p:nvSpPr>
        <p:spPr>
          <a:xfrm>
            <a:off x="3847097" y="3796784"/>
            <a:ext cx="33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2</a:t>
            </a:r>
            <a:r>
              <a:rPr lang="en-GB" sz="1800" b="0" i="1" u="sng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73112FC-D594-4252-8D43-715C5D86FFB3}"/>
              </a:ext>
            </a:extLst>
          </p:cNvPr>
          <p:cNvSpPr txBox="1"/>
          <p:nvPr/>
        </p:nvSpPr>
        <p:spPr>
          <a:xfrm>
            <a:off x="3851107" y="1637101"/>
            <a:ext cx="33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3</a:t>
            </a:r>
            <a:r>
              <a:rPr lang="en-GB" sz="1800" b="0" i="1" u="sng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8AE1CF7-B246-46AA-924C-1763E616A831}"/>
              </a:ext>
            </a:extLst>
          </p:cNvPr>
          <p:cNvSpPr txBox="1"/>
          <p:nvPr/>
        </p:nvSpPr>
        <p:spPr>
          <a:xfrm>
            <a:off x="3847097" y="4215853"/>
            <a:ext cx="33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4</a:t>
            </a:r>
            <a:r>
              <a:rPr lang="en-GB" sz="1800" b="0" i="1" u="sng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3E6F544-F104-497F-86B5-24AD4D31F98B}"/>
              </a:ext>
            </a:extLst>
          </p:cNvPr>
          <p:cNvSpPr txBox="1"/>
          <p:nvPr/>
        </p:nvSpPr>
        <p:spPr>
          <a:xfrm>
            <a:off x="3894221" y="2062035"/>
            <a:ext cx="33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5</a:t>
            </a:r>
            <a:r>
              <a:rPr lang="en-GB" sz="1800" b="0" i="1" u="sng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499FCD5-0F09-449D-BDBE-A8F3AA6844AA}"/>
              </a:ext>
            </a:extLst>
          </p:cNvPr>
          <p:cNvSpPr txBox="1"/>
          <p:nvPr/>
        </p:nvSpPr>
        <p:spPr>
          <a:xfrm>
            <a:off x="3846596" y="4634922"/>
            <a:ext cx="33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6</a:t>
            </a:r>
            <a:r>
              <a:rPr lang="en-GB" sz="1800" b="0" i="1" u="sng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4AFA080-9654-4BF5-AC1A-69D199B5BBAC}"/>
              </a:ext>
            </a:extLst>
          </p:cNvPr>
          <p:cNvSpPr txBox="1"/>
          <p:nvPr/>
        </p:nvSpPr>
        <p:spPr>
          <a:xfrm>
            <a:off x="3883694" y="2899445"/>
            <a:ext cx="33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7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C171B17-737B-4168-9104-D85D84FE847F}"/>
              </a:ext>
            </a:extLst>
          </p:cNvPr>
          <p:cNvSpPr txBox="1"/>
          <p:nvPr/>
        </p:nvSpPr>
        <p:spPr>
          <a:xfrm>
            <a:off x="3846095" y="5081838"/>
            <a:ext cx="33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8</a:t>
            </a:r>
            <a:r>
              <a:rPr lang="en-GB" sz="1800" b="0" i="1" u="sng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1BED949-0AA4-407D-AD83-244A9A2FF88D}"/>
              </a:ext>
            </a:extLst>
          </p:cNvPr>
          <p:cNvSpPr txBox="1"/>
          <p:nvPr/>
        </p:nvSpPr>
        <p:spPr>
          <a:xfrm>
            <a:off x="3846095" y="2510705"/>
            <a:ext cx="33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9</a:t>
            </a:r>
            <a:r>
              <a:rPr lang="en-GB" sz="1800" b="0" i="1" u="sng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27862F0-65FA-48B7-8A1B-1F6B812C8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6696"/>
            <a:ext cx="12192000" cy="4104608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1D016BCC-1380-4D77-BE12-7356B33CCDBC}"/>
              </a:ext>
            </a:extLst>
          </p:cNvPr>
          <p:cNvSpPr txBox="1"/>
          <p:nvPr/>
        </p:nvSpPr>
        <p:spPr>
          <a:xfrm>
            <a:off x="644236" y="2711707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en-GB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en-GB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0A55FD5-696E-4836-B2F3-EDE2ADCE1A24}"/>
              </a:ext>
            </a:extLst>
          </p:cNvPr>
          <p:cNvSpPr txBox="1"/>
          <p:nvPr/>
        </p:nvSpPr>
        <p:spPr>
          <a:xfrm>
            <a:off x="3110345" y="2691611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won</a:t>
            </a:r>
            <a:r>
              <a:rPr lang="en-GB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en-GB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2F6B97C-7B27-452B-AC63-A0957B7EFDDB}"/>
              </a:ext>
            </a:extLst>
          </p:cNvPr>
          <p:cNvSpPr txBox="1"/>
          <p:nvPr/>
        </p:nvSpPr>
        <p:spPr>
          <a:xfrm>
            <a:off x="574963" y="3153276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en-GB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en-GB" dirty="0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7973EAF-7AFF-4D79-99C2-8D74D1F6153F}"/>
              </a:ext>
            </a:extLst>
          </p:cNvPr>
          <p:cNvSpPr txBox="1"/>
          <p:nvPr/>
        </p:nvSpPr>
        <p:spPr>
          <a:xfrm>
            <a:off x="3041071" y="3153276"/>
            <a:ext cx="13508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written</a:t>
            </a:r>
            <a:r>
              <a:rPr lang="en-GB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en-GB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D98E381-C7E9-425D-8E5C-9A168C2029BA}"/>
              </a:ext>
            </a:extLst>
          </p:cNvPr>
          <p:cNvSpPr txBox="1"/>
          <p:nvPr/>
        </p:nvSpPr>
        <p:spPr>
          <a:xfrm>
            <a:off x="568035" y="3594160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en-GB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en-GB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9938BA3-F60A-41A0-B886-292F216B6DE7}"/>
              </a:ext>
            </a:extLst>
          </p:cNvPr>
          <p:cNvSpPr txBox="1"/>
          <p:nvPr/>
        </p:nvSpPr>
        <p:spPr>
          <a:xfrm>
            <a:off x="3089563" y="3594160"/>
            <a:ext cx="1205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stayed</a:t>
            </a:r>
            <a:r>
              <a:rPr lang="en-GB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en-GB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E81A91A-5DEC-4536-AA8A-56C855E65B13}"/>
              </a:ext>
            </a:extLst>
          </p:cNvPr>
          <p:cNvSpPr txBox="1"/>
          <p:nvPr/>
        </p:nvSpPr>
        <p:spPr>
          <a:xfrm>
            <a:off x="561107" y="4017633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en-GB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en-GB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59769C17-86A7-469F-AEB9-0A071DD00229}"/>
              </a:ext>
            </a:extLst>
          </p:cNvPr>
          <p:cNvSpPr txBox="1"/>
          <p:nvPr/>
        </p:nvSpPr>
        <p:spPr>
          <a:xfrm>
            <a:off x="3110345" y="4033161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got</a:t>
            </a:r>
            <a:r>
              <a:rPr lang="en-GB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en-GB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9CCAEA5A-0806-4696-BA44-70CDBF67576E}"/>
              </a:ext>
            </a:extLst>
          </p:cNvPr>
          <p:cNvSpPr txBox="1"/>
          <p:nvPr/>
        </p:nvSpPr>
        <p:spPr>
          <a:xfrm>
            <a:off x="581889" y="4458517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en-GB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en-GB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CF301C78-8B74-4A18-A525-ACA6DE33389C}"/>
              </a:ext>
            </a:extLst>
          </p:cNvPr>
          <p:cNvSpPr txBox="1"/>
          <p:nvPr/>
        </p:nvSpPr>
        <p:spPr>
          <a:xfrm>
            <a:off x="3103416" y="4464249"/>
            <a:ext cx="1468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forgotten</a:t>
            </a:r>
            <a:r>
              <a:rPr lang="en-GB" sz="1800" b="0" i="1" u="sng" strike="noStrike" baseline="0" dirty="0">
                <a:solidFill>
                  <a:srgbClr val="000000"/>
                </a:solidFill>
                <a:latin typeface="Lato" panose="020F0502020204030203" pitchFamily="34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27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3B57C0F-CEA7-4CC2-B606-F8A9D4C7E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92" y="0"/>
            <a:ext cx="10498015" cy="386769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11992A2-5499-42AF-8B35-FA71F9491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48" y="3867690"/>
            <a:ext cx="8253116" cy="110251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83D0454-F54A-445C-95F5-E0376C0B5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527" y="4848168"/>
            <a:ext cx="1419423" cy="81926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430032F-709B-43E5-93B6-D1803EDEE0ED}"/>
              </a:ext>
            </a:extLst>
          </p:cNvPr>
          <p:cNvSpPr txBox="1"/>
          <p:nvPr/>
        </p:nvSpPr>
        <p:spPr>
          <a:xfrm>
            <a:off x="4003690" y="2343993"/>
            <a:ext cx="1600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since</a:t>
            </a:r>
            <a:r>
              <a:rPr lang="en-GB" sz="1800" b="0" i="1" u="sng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4FE8C26-7CB1-421A-A62F-68A90E40A169}"/>
              </a:ext>
            </a:extLst>
          </p:cNvPr>
          <p:cNvSpPr txBox="1"/>
          <p:nvPr/>
        </p:nvSpPr>
        <p:spPr>
          <a:xfrm>
            <a:off x="2708290" y="2855697"/>
            <a:ext cx="1600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never</a:t>
            </a:r>
            <a:r>
              <a:rPr lang="en-GB" sz="1800" b="0" i="1" u="sng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A520126-030C-4930-8356-D9EA68C1EF35}"/>
              </a:ext>
            </a:extLst>
          </p:cNvPr>
          <p:cNvSpPr txBox="1"/>
          <p:nvPr/>
        </p:nvSpPr>
        <p:spPr>
          <a:xfrm>
            <a:off x="7197163" y="3327410"/>
            <a:ext cx="1600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yet</a:t>
            </a:r>
            <a:r>
              <a:rPr lang="en-GB" sz="1800" b="0" i="1" u="sng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80F7898-563E-4288-B34E-A3B4444EB372}"/>
              </a:ext>
            </a:extLst>
          </p:cNvPr>
          <p:cNvSpPr txBox="1"/>
          <p:nvPr/>
        </p:nvSpPr>
        <p:spPr>
          <a:xfrm>
            <a:off x="3449508" y="3831558"/>
            <a:ext cx="1600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ever</a:t>
            </a:r>
            <a:r>
              <a:rPr lang="en-GB" sz="1800" b="0" i="1" u="sng" strike="noStrike" baseline="0" dirty="0">
                <a:solidFill>
                  <a:srgbClr val="7030A0"/>
                </a:solidFill>
                <a:latin typeface="Lato" panose="020F0502020204030203" pitchFamily="34" charset="0"/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2F36A0F-DA25-4BB3-9644-1E20E9F79469}"/>
              </a:ext>
            </a:extLst>
          </p:cNvPr>
          <p:cNvSpPr txBox="1"/>
          <p:nvPr/>
        </p:nvSpPr>
        <p:spPr>
          <a:xfrm>
            <a:off x="3297109" y="4386503"/>
            <a:ext cx="1600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just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FE4FFBA-4662-4F9B-8C4A-E2957351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058"/>
            <a:ext cx="12192000" cy="6021884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B7B38E9-F98A-4E03-A9ED-B084F816E9BF}"/>
              </a:ext>
            </a:extLst>
          </p:cNvPr>
          <p:cNvSpPr txBox="1"/>
          <p:nvPr/>
        </p:nvSpPr>
        <p:spPr>
          <a:xfrm>
            <a:off x="752247" y="2650411"/>
            <a:ext cx="5149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I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known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my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best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friend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for 5</a:t>
            </a:r>
            <a:r>
              <a:rPr lang="hr-HR" sz="2400" b="0" i="1" strike="noStrike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dirty="0" err="1">
                <a:solidFill>
                  <a:srgbClr val="7030A0"/>
                </a:solidFill>
                <a:latin typeface="+mj-lt"/>
              </a:rPr>
              <a:t>years</a:t>
            </a:r>
            <a:r>
              <a:rPr lang="hr-HR" sz="2400" b="0" i="1" strike="noStrike" dirty="0">
                <a:solidFill>
                  <a:srgbClr val="7030A0"/>
                </a:solidFill>
                <a:latin typeface="+mj-lt"/>
              </a:rPr>
              <a:t>.</a:t>
            </a:r>
            <a:endParaRPr lang="en-GB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E231263-D71D-4274-95DB-72D21511FC4C}"/>
              </a:ext>
            </a:extLst>
          </p:cNvPr>
          <p:cNvSpPr txBox="1"/>
          <p:nvPr/>
        </p:nvSpPr>
        <p:spPr>
          <a:xfrm>
            <a:off x="752246" y="3627156"/>
            <a:ext cx="6542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I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not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heard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from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her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since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we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broke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up</a:t>
            </a:r>
            <a:r>
              <a:rPr lang="hr-HR" sz="2400" i="1" dirty="0">
                <a:solidFill>
                  <a:srgbClr val="7030A0"/>
                </a:solidFill>
                <a:latin typeface="+mj-lt"/>
              </a:rPr>
              <a:t>.</a:t>
            </a:r>
            <a:endParaRPr lang="en-GB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E344BDE-7C46-4A49-9572-B6540C33A77A}"/>
              </a:ext>
            </a:extLst>
          </p:cNvPr>
          <p:cNvSpPr txBox="1"/>
          <p:nvPr/>
        </p:nvSpPr>
        <p:spPr>
          <a:xfrm>
            <a:off x="752245" y="4612558"/>
            <a:ext cx="6542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We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had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space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satellites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for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over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40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years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.</a:t>
            </a:r>
            <a:endParaRPr lang="en-GB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5AAEBED-9333-4017-96F2-6EE49B868A67}"/>
              </a:ext>
            </a:extLst>
          </p:cNvPr>
          <p:cNvSpPr txBox="1"/>
          <p:nvPr/>
        </p:nvSpPr>
        <p:spPr>
          <a:xfrm>
            <a:off x="752244" y="5589303"/>
            <a:ext cx="8329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Mobile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phones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have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changed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a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lot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since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they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were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first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 </a:t>
            </a:r>
            <a:r>
              <a:rPr lang="hr-HR" sz="2400" b="0" i="1" strike="noStrike" baseline="0" dirty="0" err="1">
                <a:solidFill>
                  <a:srgbClr val="7030A0"/>
                </a:solidFill>
                <a:latin typeface="+mj-lt"/>
              </a:rPr>
              <a:t>invented</a:t>
            </a:r>
            <a:r>
              <a:rPr lang="hr-HR" sz="2400" b="0" i="1" strike="noStrike" baseline="0" dirty="0">
                <a:solidFill>
                  <a:srgbClr val="7030A0"/>
                </a:solidFill>
                <a:latin typeface="+mj-lt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C213B6B-88C0-41DA-8314-EEA357CE8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04"/>
            <a:ext cx="12192000" cy="674059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4D0D950-1146-4B5B-B25A-5983AA51E862}"/>
              </a:ext>
            </a:extLst>
          </p:cNvPr>
          <p:cNvSpPr txBox="1"/>
          <p:nvPr/>
        </p:nvSpPr>
        <p:spPr>
          <a:xfrm>
            <a:off x="3286483" y="3189162"/>
            <a:ext cx="1764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  <a:latin typeface="+mj-lt"/>
              </a:rPr>
              <a:t>have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11BF4A1-5A4A-4E72-A8A1-542193682BB5}"/>
              </a:ext>
            </a:extLst>
          </p:cNvPr>
          <p:cNvSpPr txBox="1"/>
          <p:nvPr/>
        </p:nvSpPr>
        <p:spPr>
          <a:xfrm>
            <a:off x="6475998" y="3189162"/>
            <a:ext cx="1764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  <a:latin typeface="+mj-lt"/>
              </a:rPr>
              <a:t>bought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3E7815C-98C2-4395-9C57-FEA1CA9BE890}"/>
              </a:ext>
            </a:extLst>
          </p:cNvPr>
          <p:cNvSpPr txBox="1"/>
          <p:nvPr/>
        </p:nvSpPr>
        <p:spPr>
          <a:xfrm>
            <a:off x="3286483" y="4343047"/>
            <a:ext cx="1764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  <a:latin typeface="+mj-lt"/>
              </a:rPr>
              <a:t>have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C42C79F-49C3-43B0-9BF2-BDCB2CC0CD28}"/>
              </a:ext>
            </a:extLst>
          </p:cNvPr>
          <p:cNvSpPr txBox="1"/>
          <p:nvPr/>
        </p:nvSpPr>
        <p:spPr>
          <a:xfrm>
            <a:off x="6258785" y="4343047"/>
            <a:ext cx="1764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  <a:latin typeface="+mj-lt"/>
              </a:rPr>
              <a:t>lost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44B3FB7-75D9-46E2-8A1B-B7748608586C}"/>
              </a:ext>
            </a:extLst>
          </p:cNvPr>
          <p:cNvSpPr txBox="1"/>
          <p:nvPr/>
        </p:nvSpPr>
        <p:spPr>
          <a:xfrm>
            <a:off x="4494296" y="5496932"/>
            <a:ext cx="1764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 err="1">
                <a:solidFill>
                  <a:srgbClr val="7030A0"/>
                </a:solidFill>
                <a:latin typeface="+mj-lt"/>
              </a:rPr>
              <a:t>have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1E8FA8B7-D86A-4F55-AA0A-5EFEEC8D6F02}"/>
              </a:ext>
            </a:extLst>
          </p:cNvPr>
          <p:cNvSpPr txBox="1"/>
          <p:nvPr/>
        </p:nvSpPr>
        <p:spPr>
          <a:xfrm>
            <a:off x="7640769" y="5496932"/>
            <a:ext cx="1764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i="1" dirty="0">
                <a:solidFill>
                  <a:srgbClr val="7030A0"/>
                </a:solidFill>
                <a:latin typeface="+mj-lt"/>
              </a:rPr>
              <a:t>had</a:t>
            </a:r>
            <a:endParaRPr lang="en-GB" sz="2800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17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FDF9E4E-49D7-4FBE-B70C-C4A216D1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5" y="1498822"/>
            <a:ext cx="12192000" cy="36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16F2373-06E2-4230-A27E-632D0F0DA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7183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C57A2E9-29C3-473E-85CE-68B7F7394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50" y="3142038"/>
            <a:ext cx="8659250" cy="351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9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879F495-92E7-4C42-81D6-9E2296CE6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42" y="0"/>
            <a:ext cx="7423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AND LEARN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 algn="ctr">
              <a:buNone/>
              <a:defRPr/>
            </a:pPr>
            <a:r>
              <a:rPr lang="en-GB" sz="2000" dirty="0">
                <a:hlinkClick r:id="rId4"/>
              </a:rPr>
              <a:t>Lesson 11 Bitten by the travel bug | Way to go 4 (e-sfera.hr)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DB1BD58-27CE-420E-86E2-7989CCF4CB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72886"/>
            <a:ext cx="12192000" cy="431222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CCA09D72-D440-4F46-8559-C4FBAD364497}"/>
              </a:ext>
            </a:extLst>
          </p:cNvPr>
          <p:cNvSpPr txBox="1"/>
          <p:nvPr/>
        </p:nvSpPr>
        <p:spPr>
          <a:xfrm>
            <a:off x="5594684" y="3898232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1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FE027DC-492F-49F1-A794-1FE23C3EAE38}"/>
              </a:ext>
            </a:extLst>
          </p:cNvPr>
          <p:cNvSpPr txBox="1"/>
          <p:nvPr/>
        </p:nvSpPr>
        <p:spPr>
          <a:xfrm>
            <a:off x="5594684" y="3428999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2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6AB55EA-7804-47D5-82A8-F82D52454BBC}"/>
              </a:ext>
            </a:extLst>
          </p:cNvPr>
          <p:cNvSpPr txBox="1"/>
          <p:nvPr/>
        </p:nvSpPr>
        <p:spPr>
          <a:xfrm>
            <a:off x="5594684" y="4890685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3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A04CEB8-9323-484C-8A5E-56511A52FC5A}"/>
              </a:ext>
            </a:extLst>
          </p:cNvPr>
          <p:cNvSpPr txBox="1"/>
          <p:nvPr/>
        </p:nvSpPr>
        <p:spPr>
          <a:xfrm>
            <a:off x="5594684" y="4421452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4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15_l11___at_the_airport">
            <a:hlinkClick r:id="" action="ppaction://media"/>
            <a:extLst>
              <a:ext uri="{FF2B5EF4-FFF2-40B4-BE49-F238E27FC236}">
                <a16:creationId xmlns:a16="http://schemas.microsoft.com/office/drawing/2014/main" id="{150A33A6-2FF4-ECBF-2AA6-DDC264213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2421" y="176977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C4DE8-BF25-B550-680B-40F886B35492}"/>
              </a:ext>
            </a:extLst>
          </p:cNvPr>
          <p:cNvSpPr txBox="1"/>
          <p:nvPr/>
        </p:nvSpPr>
        <p:spPr>
          <a:xfrm>
            <a:off x="704675" y="2971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431388-B3CA-539A-2571-7C8701AD0AB2}"/>
              </a:ext>
            </a:extLst>
          </p:cNvPr>
          <p:cNvSpPr txBox="1"/>
          <p:nvPr/>
        </p:nvSpPr>
        <p:spPr>
          <a:xfrm>
            <a:off x="3474440" y="176977"/>
            <a:ext cx="39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04D9CE-E75C-EAA1-D02A-5BD1A31F0BFF}"/>
              </a:ext>
            </a:extLst>
          </p:cNvPr>
          <p:cNvSpPr txBox="1"/>
          <p:nvPr/>
        </p:nvSpPr>
        <p:spPr>
          <a:xfrm>
            <a:off x="6393809" y="1769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A4274-FAC8-377C-09FB-797605CBA80C}"/>
              </a:ext>
            </a:extLst>
          </p:cNvPr>
          <p:cNvSpPr txBox="1"/>
          <p:nvPr/>
        </p:nvSpPr>
        <p:spPr>
          <a:xfrm>
            <a:off x="9321566" y="2069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5" name="17_l11___at_the_security_check">
            <a:hlinkClick r:id="" action="ppaction://media"/>
            <a:extLst>
              <a:ext uri="{FF2B5EF4-FFF2-40B4-BE49-F238E27FC236}">
                <a16:creationId xmlns:a16="http://schemas.microsoft.com/office/drawing/2014/main" id="{17BC6123-9A83-D7E1-F241-2DE8006012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98750" y="144319"/>
            <a:ext cx="609600" cy="609600"/>
          </a:xfrm>
          <a:prstGeom prst="rect">
            <a:avLst/>
          </a:prstGeom>
        </p:spPr>
      </p:pic>
      <p:pic>
        <p:nvPicPr>
          <p:cNvPr id="16" name="18_l11___at_the_departure_lounge">
            <a:hlinkClick r:id="" action="ppaction://media"/>
            <a:extLst>
              <a:ext uri="{FF2B5EF4-FFF2-40B4-BE49-F238E27FC236}">
                <a16:creationId xmlns:a16="http://schemas.microsoft.com/office/drawing/2014/main" id="{EA3F4639-F4FC-8176-4EFD-4699DF003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05202" y="105533"/>
            <a:ext cx="609600" cy="609600"/>
          </a:xfrm>
          <a:prstGeom prst="rect">
            <a:avLst/>
          </a:prstGeom>
        </p:spPr>
      </p:pic>
      <p:pic>
        <p:nvPicPr>
          <p:cNvPr id="17" name="19_l11___on_the_plane">
            <a:hlinkClick r:id="" action="ppaction://media"/>
            <a:extLst>
              <a:ext uri="{FF2B5EF4-FFF2-40B4-BE49-F238E27FC236}">
                <a16:creationId xmlns:a16="http://schemas.microsoft.com/office/drawing/2014/main" id="{43A65A4C-9960-4077-C1A1-F91A7BAE37B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3555" y="144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7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1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4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7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982D49B-0E74-4596-BD62-103F257EC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0778"/>
            <a:ext cx="12192000" cy="3056443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0D62537F-45DA-495C-80F7-A5185BBB6A74}"/>
              </a:ext>
            </a:extLst>
          </p:cNvPr>
          <p:cNvSpPr txBox="1"/>
          <p:nvPr/>
        </p:nvSpPr>
        <p:spPr>
          <a:xfrm>
            <a:off x="6569242" y="2815388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F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292A75A-9D48-422D-A5EB-77AC95A12B69}"/>
              </a:ext>
            </a:extLst>
          </p:cNvPr>
          <p:cNvSpPr txBox="1"/>
          <p:nvPr/>
        </p:nvSpPr>
        <p:spPr>
          <a:xfrm>
            <a:off x="6569241" y="3281847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T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0146E96-C959-4D24-B506-9BDDC623888E}"/>
              </a:ext>
            </a:extLst>
          </p:cNvPr>
          <p:cNvSpPr txBox="1"/>
          <p:nvPr/>
        </p:nvSpPr>
        <p:spPr>
          <a:xfrm>
            <a:off x="6569240" y="3796434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T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954236D-F8D5-411D-A53E-4EEE1075392D}"/>
              </a:ext>
            </a:extLst>
          </p:cNvPr>
          <p:cNvSpPr txBox="1"/>
          <p:nvPr/>
        </p:nvSpPr>
        <p:spPr>
          <a:xfrm>
            <a:off x="6569239" y="4256617"/>
            <a:ext cx="38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T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15_l11___at_the_airport">
            <a:hlinkClick r:id="" action="ppaction://media"/>
            <a:extLst>
              <a:ext uri="{FF2B5EF4-FFF2-40B4-BE49-F238E27FC236}">
                <a16:creationId xmlns:a16="http://schemas.microsoft.com/office/drawing/2014/main" id="{02F00059-A54D-F12D-B923-74BCBC762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2341" y="462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4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139B041-55D0-491D-A455-5F7D55091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7564"/>
            <a:ext cx="12192000" cy="3902872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98489CB6-97AE-4843-91E0-D8B9386E2658}"/>
              </a:ext>
            </a:extLst>
          </p:cNvPr>
          <p:cNvSpPr/>
          <p:nvPr/>
        </p:nvSpPr>
        <p:spPr>
          <a:xfrm>
            <a:off x="9643734" y="3051672"/>
            <a:ext cx="2401677" cy="377328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312F059E-D21D-40C1-BABF-C0988E0B9A32}"/>
              </a:ext>
            </a:extLst>
          </p:cNvPr>
          <p:cNvSpPr/>
          <p:nvPr/>
        </p:nvSpPr>
        <p:spPr>
          <a:xfrm>
            <a:off x="5340355" y="3939362"/>
            <a:ext cx="1732514" cy="377328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314D480B-8089-4385-B5EF-9EE7FD636A5F}"/>
              </a:ext>
            </a:extLst>
          </p:cNvPr>
          <p:cNvSpPr/>
          <p:nvPr/>
        </p:nvSpPr>
        <p:spPr>
          <a:xfrm>
            <a:off x="8867479" y="4814444"/>
            <a:ext cx="2586087" cy="377328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17_l11___at_the_security_check">
            <a:hlinkClick r:id="" action="ppaction://media"/>
            <a:extLst>
              <a:ext uri="{FF2B5EF4-FFF2-40B4-BE49-F238E27FC236}">
                <a16:creationId xmlns:a16="http://schemas.microsoft.com/office/drawing/2014/main" id="{9A6E9D57-8442-4B99-4A4B-0AA570279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8750" y="144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038638A-2EE1-4467-9B66-2AB5B1808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7215"/>
            <a:ext cx="12192000" cy="4483569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6C5BFAA-94F5-41E1-9EBB-949248012CC1}"/>
              </a:ext>
            </a:extLst>
          </p:cNvPr>
          <p:cNvSpPr txBox="1"/>
          <p:nvPr/>
        </p:nvSpPr>
        <p:spPr>
          <a:xfrm>
            <a:off x="1184564" y="1680045"/>
            <a:ext cx="141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AA 255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5993371-51D7-48A3-97DA-6EDCA917B2C0}"/>
              </a:ext>
            </a:extLst>
          </p:cNvPr>
          <p:cNvSpPr txBox="1"/>
          <p:nvPr/>
        </p:nvSpPr>
        <p:spPr>
          <a:xfrm>
            <a:off x="7457210" y="1680045"/>
            <a:ext cx="141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68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80E6137-7733-4986-89E9-CF95F47B03FD}"/>
              </a:ext>
            </a:extLst>
          </p:cNvPr>
          <p:cNvSpPr txBox="1"/>
          <p:nvPr/>
        </p:nvSpPr>
        <p:spPr>
          <a:xfrm>
            <a:off x="4815175" y="2203265"/>
            <a:ext cx="793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12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515AF395-558F-4A31-B9BB-AAC53B03E301}"/>
              </a:ext>
            </a:extLst>
          </p:cNvPr>
          <p:cNvSpPr txBox="1"/>
          <p:nvPr/>
        </p:nvSpPr>
        <p:spPr>
          <a:xfrm>
            <a:off x="5919355" y="2203265"/>
            <a:ext cx="744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32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0ACD3D4-F498-42F8-9B12-7E43D479747C}"/>
              </a:ext>
            </a:extLst>
          </p:cNvPr>
          <p:cNvSpPr txBox="1"/>
          <p:nvPr/>
        </p:nvSpPr>
        <p:spPr>
          <a:xfrm>
            <a:off x="5088082" y="2726485"/>
            <a:ext cx="83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10A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EF60A8E-F1EC-4750-AB1B-1F29AC3CF760}"/>
              </a:ext>
            </a:extLst>
          </p:cNvPr>
          <p:cNvSpPr txBox="1"/>
          <p:nvPr/>
        </p:nvSpPr>
        <p:spPr>
          <a:xfrm>
            <a:off x="6738523" y="2736533"/>
            <a:ext cx="141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10D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EF90BEFA-7004-4EB0-9904-9EF2033EB1AB}"/>
              </a:ext>
            </a:extLst>
          </p:cNvPr>
          <p:cNvSpPr txBox="1"/>
          <p:nvPr/>
        </p:nvSpPr>
        <p:spPr>
          <a:xfrm>
            <a:off x="3848103" y="3265530"/>
            <a:ext cx="568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5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18_l11___at_the_departure_lounge">
            <a:hlinkClick r:id="" action="ppaction://media"/>
            <a:extLst>
              <a:ext uri="{FF2B5EF4-FFF2-40B4-BE49-F238E27FC236}">
                <a16:creationId xmlns:a16="http://schemas.microsoft.com/office/drawing/2014/main" id="{E9127E7A-1C45-7451-234F-0FBC570FD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5175" y="112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D6E01DF-B71C-48D2-84B5-277D9BFE6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000"/>
            <a:ext cx="12192000" cy="48260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CA3BADB-13A4-40C3-94DF-443E43863075}"/>
              </a:ext>
            </a:extLst>
          </p:cNvPr>
          <p:cNvSpPr txBox="1"/>
          <p:nvPr/>
        </p:nvSpPr>
        <p:spPr>
          <a:xfrm>
            <a:off x="181120" y="2946948"/>
            <a:ext cx="385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3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F8946EA-4941-4FCB-8037-4C007BD853A5}"/>
              </a:ext>
            </a:extLst>
          </p:cNvPr>
          <p:cNvSpPr txBox="1"/>
          <p:nvPr/>
        </p:nvSpPr>
        <p:spPr>
          <a:xfrm>
            <a:off x="181119" y="3314700"/>
            <a:ext cx="385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4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F014EAD-77AC-4472-B16B-E7C331DB5B18}"/>
              </a:ext>
            </a:extLst>
          </p:cNvPr>
          <p:cNvSpPr txBox="1"/>
          <p:nvPr/>
        </p:nvSpPr>
        <p:spPr>
          <a:xfrm>
            <a:off x="181118" y="4436038"/>
            <a:ext cx="385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5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749D887-C4B9-456B-B654-F7B7F0185EB4}"/>
              </a:ext>
            </a:extLst>
          </p:cNvPr>
          <p:cNvSpPr txBox="1"/>
          <p:nvPr/>
        </p:nvSpPr>
        <p:spPr>
          <a:xfrm>
            <a:off x="191509" y="2557767"/>
            <a:ext cx="385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6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CECDE6E0-DB8F-4ABC-A59D-44588F3FE9EB}"/>
              </a:ext>
            </a:extLst>
          </p:cNvPr>
          <p:cNvSpPr txBox="1"/>
          <p:nvPr/>
        </p:nvSpPr>
        <p:spPr>
          <a:xfrm>
            <a:off x="191509" y="4806951"/>
            <a:ext cx="385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2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03C6243-25EC-49AF-AD34-22080EFB0ACF}"/>
              </a:ext>
            </a:extLst>
          </p:cNvPr>
          <p:cNvSpPr txBox="1"/>
          <p:nvPr/>
        </p:nvSpPr>
        <p:spPr>
          <a:xfrm>
            <a:off x="191508" y="5177864"/>
            <a:ext cx="385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7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D878FCB1-EFDF-4D8E-A90F-C7C53859BD64}"/>
              </a:ext>
            </a:extLst>
          </p:cNvPr>
          <p:cNvSpPr txBox="1"/>
          <p:nvPr/>
        </p:nvSpPr>
        <p:spPr>
          <a:xfrm>
            <a:off x="191508" y="4056526"/>
            <a:ext cx="385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8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329BB913-B077-4FF7-A602-0C515B3953DA}"/>
              </a:ext>
            </a:extLst>
          </p:cNvPr>
          <p:cNvSpPr txBox="1"/>
          <p:nvPr/>
        </p:nvSpPr>
        <p:spPr>
          <a:xfrm>
            <a:off x="201898" y="3685613"/>
            <a:ext cx="385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i="1" dirty="0">
                <a:solidFill>
                  <a:srgbClr val="7030A0"/>
                </a:solidFill>
                <a:latin typeface="+mj-lt"/>
              </a:rPr>
              <a:t>9</a:t>
            </a:r>
            <a:endParaRPr lang="en-GB" sz="2600" i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19_l11___on_the_plane">
            <a:hlinkClick r:id="" action="ppaction://media"/>
            <a:extLst>
              <a:ext uri="{FF2B5EF4-FFF2-40B4-BE49-F238E27FC236}">
                <a16:creationId xmlns:a16="http://schemas.microsoft.com/office/drawing/2014/main" id="{33A98624-434B-F44B-C527-CF0DDDEB6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9375" y="270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C9E2ABF-1563-4610-9224-179C02940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4" y="1152425"/>
            <a:ext cx="11995871" cy="492138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2AD3B40-7C3B-420F-AE97-44A9EEC3751E}"/>
              </a:ext>
            </a:extLst>
          </p:cNvPr>
          <p:cNvSpPr txBox="1"/>
          <p:nvPr/>
        </p:nvSpPr>
        <p:spPr>
          <a:xfrm>
            <a:off x="6430880" y="3339387"/>
            <a:ext cx="3918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SECURITY OFFICER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1E464C8-EC77-40F7-8C2A-189A3162FB72}"/>
              </a:ext>
            </a:extLst>
          </p:cNvPr>
          <p:cNvSpPr txBox="1"/>
          <p:nvPr/>
        </p:nvSpPr>
        <p:spPr>
          <a:xfrm>
            <a:off x="6430881" y="3877114"/>
            <a:ext cx="2058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PASSENGER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566B505-B8F3-4B1D-A531-C8FBAEFE28F9}"/>
              </a:ext>
            </a:extLst>
          </p:cNvPr>
          <p:cNvSpPr txBox="1"/>
          <p:nvPr/>
        </p:nvSpPr>
        <p:spPr>
          <a:xfrm>
            <a:off x="6430881" y="4432812"/>
            <a:ext cx="3284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CHECK-IN AGENT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24FD170-C29D-4D31-A9EE-1EDBF6616453}"/>
              </a:ext>
            </a:extLst>
          </p:cNvPr>
          <p:cNvSpPr txBox="1"/>
          <p:nvPr/>
        </p:nvSpPr>
        <p:spPr>
          <a:xfrm>
            <a:off x="6430881" y="5012103"/>
            <a:ext cx="3565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FLIGHT ATTENDANT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DF19CBD-DF8B-4118-A1AB-4106FB3837E5}"/>
              </a:ext>
            </a:extLst>
          </p:cNvPr>
          <p:cNvSpPr txBox="1"/>
          <p:nvPr/>
        </p:nvSpPr>
        <p:spPr>
          <a:xfrm>
            <a:off x="6430880" y="5550588"/>
            <a:ext cx="3284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7030A0"/>
                </a:solidFill>
                <a:latin typeface="+mj-lt"/>
              </a:rPr>
              <a:t>CHECK-IN AGENT</a:t>
            </a:r>
            <a:endParaRPr lang="en-GB" sz="2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5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4987</TotalTime>
  <Words>347</Words>
  <Application>Microsoft Office PowerPoint</Application>
  <PresentationFormat>Widescreen</PresentationFormat>
  <Paragraphs>187</Paragraphs>
  <Slides>30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Lato</vt:lpstr>
      <vt:lpstr>Tema sustava Office</vt:lpstr>
      <vt:lpstr>Unit 3: Lesson 11  Bitten by the travel bug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411</cp:revision>
  <dcterms:created xsi:type="dcterms:W3CDTF">2021-09-01T06:25:32Z</dcterms:created>
  <dcterms:modified xsi:type="dcterms:W3CDTF">2022-11-22T12:25:10Z</dcterms:modified>
</cp:coreProperties>
</file>